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4463" y="0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6/9/2014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3325" y="685800"/>
            <a:ext cx="4573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343400"/>
            <a:ext cx="5583238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4463" y="8685213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6/9/2014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</a:t>
            </a:r>
            <a:r>
              <a:rPr lang="en-US" dirty="0" err="1" smtClean="0">
                <a:solidFill>
                  <a:srgbClr val="0070C0"/>
                </a:solidFill>
              </a:rPr>
              <a:t>llamo</a:t>
            </a:r>
            <a:r>
              <a:rPr lang="en-US" dirty="0" smtClean="0">
                <a:solidFill>
                  <a:srgbClr val="0070C0"/>
                </a:solidFill>
              </a:rPr>
              <a:t> ____________ </a:t>
            </a:r>
            <a:r>
              <a:rPr lang="en-US" dirty="0" err="1" smtClean="0">
                <a:solidFill>
                  <a:srgbClr val="0070C0"/>
                </a:solidFill>
              </a:rPr>
              <a:t>Clase</a:t>
            </a:r>
            <a:r>
              <a:rPr lang="en-US" dirty="0" smtClean="0">
                <a:solidFill>
                  <a:srgbClr val="0070C0"/>
                </a:solidFill>
              </a:rPr>
              <a:t> 701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</a:t>
            </a:r>
            <a:r>
              <a:rPr lang="en-US" dirty="0" err="1" smtClean="0">
                <a:solidFill>
                  <a:srgbClr val="0070C0"/>
                </a:solidFill>
              </a:rPr>
              <a:t>fecha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es</a:t>
            </a:r>
            <a:r>
              <a:rPr lang="en-US" dirty="0" smtClean="0">
                <a:solidFill>
                  <a:srgbClr val="0070C0"/>
                </a:solidFill>
              </a:rPr>
              <a:t> el </a:t>
            </a:r>
            <a:r>
              <a:rPr lang="en-US" dirty="0" smtClean="0">
                <a:solidFill>
                  <a:srgbClr val="0070C0"/>
                </a:solidFill>
              </a:rPr>
              <a:t>9 </a:t>
            </a:r>
            <a:r>
              <a:rPr lang="en-US" dirty="0" smtClean="0">
                <a:solidFill>
                  <a:srgbClr val="0070C0"/>
                </a:solidFill>
              </a:rPr>
              <a:t>de </a:t>
            </a:r>
            <a:r>
              <a:rPr lang="en-US" dirty="0" err="1" smtClean="0">
                <a:solidFill>
                  <a:srgbClr val="0070C0"/>
                </a:solidFill>
              </a:rPr>
              <a:t>junio</a:t>
            </a:r>
            <a:r>
              <a:rPr lang="en-US" dirty="0" smtClean="0">
                <a:solidFill>
                  <a:srgbClr val="0070C0"/>
                </a:solidFill>
              </a:rPr>
              <a:t> del 2014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7526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88: </a:t>
            </a:r>
            <a:r>
              <a:rPr lang="en-US" sz="2800" dirty="0" smtClean="0"/>
              <a:t>¿Como son los </a:t>
            </a:r>
            <a:r>
              <a:rPr lang="en-US" sz="2800" dirty="0" err="1" smtClean="0"/>
              <a:t>personajes</a:t>
            </a:r>
            <a:r>
              <a:rPr lang="en-US" sz="2800" dirty="0" smtClean="0"/>
              <a:t> de LA MISMA LUNA?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/>
              <a:t>La </a:t>
            </a:r>
            <a:r>
              <a:rPr lang="en-US" b="1" dirty="0" err="1" smtClean="0"/>
              <a:t>Misma</a:t>
            </a:r>
            <a:r>
              <a:rPr lang="en-US" b="1" dirty="0" smtClean="0"/>
              <a:t> </a:t>
            </a:r>
            <a:r>
              <a:rPr lang="en-US" b="1" dirty="0" err="1" smtClean="0"/>
              <a:t>Luma</a:t>
            </a:r>
            <a:r>
              <a:rPr lang="en-US" b="1" dirty="0" smtClean="0"/>
              <a:t> (2010)</a:t>
            </a:r>
            <a:endParaRPr lang="en-US" b="1" dirty="0" smtClean="0"/>
          </a:p>
          <a:p>
            <a:r>
              <a:rPr lang="en-US" sz="2800" dirty="0" smtClean="0"/>
              <a:t>You </a:t>
            </a:r>
            <a:r>
              <a:rPr lang="en-US" sz="2800" dirty="0" smtClean="0"/>
              <a:t>begin to watch LA </a:t>
            </a:r>
            <a:r>
              <a:rPr lang="en-US" sz="2800" smtClean="0"/>
              <a:t>MISMA LUNA and </a:t>
            </a:r>
            <a:r>
              <a:rPr lang="en-US" sz="2800" dirty="0" smtClean="0"/>
              <a:t>take active notes in your notebook.</a:t>
            </a:r>
          </a:p>
          <a:p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88:</a:t>
            </a:r>
            <a:r>
              <a:rPr lang="en-US" sz="2800" dirty="0" smtClean="0"/>
              <a:t> </a:t>
            </a:r>
            <a:r>
              <a:rPr lang="en-US" sz="2800" dirty="0" smtClean="0"/>
              <a:t>Complete </a:t>
            </a:r>
            <a:r>
              <a:rPr lang="en-US" sz="2800" dirty="0" smtClean="0"/>
              <a:t>the questions you are able to answer from </a:t>
            </a:r>
            <a:r>
              <a:rPr lang="en-US" sz="2800" dirty="0" smtClean="0"/>
              <a:t>the scenes we saw today on the LA MISMA LUNA</a:t>
            </a:r>
            <a:r>
              <a:rPr lang="en-US" sz="2800" dirty="0" smtClean="0"/>
              <a:t> </a:t>
            </a:r>
            <a:r>
              <a:rPr lang="en-US" sz="2800" dirty="0" smtClean="0"/>
              <a:t>Spanish Study Guide. </a:t>
            </a:r>
          </a:p>
        </p:txBody>
      </p:sp>
    </p:spTree>
    <p:extLst>
      <p:ext uri="{BB962C8B-B14F-4D97-AF65-F5344CB8AC3E}">
        <p14:creationId xmlns:p14="http://schemas.microsoft.com/office/powerpoint/2010/main" val="227232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2531</TotalTime>
  <Words>70</Words>
  <Application>Microsoft Office PowerPoint</Application>
  <PresentationFormat>On-screen Show (4:3)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701 La fecha es el 9 de junio del 2014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31</cp:revision>
  <cp:lastPrinted>2014-06-02T13:41:46Z</cp:lastPrinted>
  <dcterms:created xsi:type="dcterms:W3CDTF">2014-05-12T21:03:23Z</dcterms:created>
  <dcterms:modified xsi:type="dcterms:W3CDTF">2014-06-09T16:10:09Z</dcterms:modified>
</cp:coreProperties>
</file>